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002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276601"/>
            <a:ext cx="8534400" cy="16002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Project Number</a:t>
            </a:r>
            <a:br>
              <a:rPr lang="en-US" dirty="0" smtClean="0"/>
            </a:br>
            <a:r>
              <a:rPr lang="en-US" dirty="0" smtClean="0"/>
              <a:t>XX (Team Leader), PI (School), PI (School)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235200" cy="365125"/>
          </a:xfrm>
        </p:spPr>
        <p:txBody>
          <a:bodyPr/>
          <a:lstStyle/>
          <a:p>
            <a:fld id="{B22C1B02-137D-4E96-BD7C-F422DD19F6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50400" y="6356351"/>
            <a:ext cx="2032000" cy="365125"/>
          </a:xfrm>
        </p:spPr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4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7FC9-8DB9-48FA-9D42-89CEA14C68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Project Number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8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3DD7-D54A-450C-988E-B5BD4040BB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1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C6B7-FBC8-48B4-A737-FF16DE6A33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Project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DF49-2E76-46D7-8B02-78DACF0AF8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Project Number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2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F6E-7A2E-453A-B868-581E1BDF5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3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5CF4-0F49-461E-9CE5-0D328A82B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4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77CD-CE3C-4CDD-AE47-B89F45F0C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B016-9497-420D-B223-D236FF16F0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9753600" cy="457200"/>
          </a:xfrm>
          <a:prstGeom prst="rect">
            <a:avLst/>
          </a:prstGeom>
          <a:solidFill>
            <a:schemeClr val="bg1">
              <a:alpha val="67000"/>
            </a:schemeClr>
          </a:solidFill>
          <a:ln w="76200">
            <a:solidFill>
              <a:srgbClr val="F8F8F8">
                <a:alpha val="27843"/>
              </a:srgbClr>
            </a:solidFill>
          </a:ln>
          <a:effectLst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B26BC-3545-4483-A847-75D05826AB3C}" type="datetime1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9/28/2017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Project Number</a:t>
            </a:r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3276600"/>
            <a:ext cx="9144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457200"/>
            <a:ext cx="0" cy="6019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0" y="0"/>
            <a:ext cx="9144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black"/>
                </a:solidFill>
              </a:rPr>
              <a:t>Company Name/ Logo	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0" y="6400800"/>
            <a:ext cx="9144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70C0"/>
                </a:solidFill>
              </a:rPr>
              <a:t>PowerAmerica			For Public Release			 </a:t>
            </a:r>
            <a:r>
              <a:rPr lang="en-US" sz="2000" dirty="0" smtClean="0">
                <a:solidFill>
                  <a:srgbClr val="0070C0"/>
                </a:solidFill>
              </a:rPr>
              <a:t>2017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139541" y="3408517"/>
            <a:ext cx="45928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prstClr val="black"/>
                </a:solidFill>
                <a:cs typeface="Arial" charset="0"/>
              </a:rPr>
              <a:t>  Additional </a:t>
            </a:r>
            <a:r>
              <a:rPr lang="en-US" altLang="en-US" sz="1600" b="1" dirty="0">
                <a:solidFill>
                  <a:prstClr val="black"/>
                </a:solidFill>
                <a:cs typeface="Arial" charset="0"/>
              </a:rPr>
              <a:t>impacts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597706" y="3747071"/>
            <a:ext cx="4460874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Advances over silicon, or conventional approaches.</a:t>
            </a:r>
          </a:p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Market segments impacted.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(ex. Automotive, motor drives,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PV inverters</a:t>
            </a: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, etc)</a:t>
            </a:r>
          </a:p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Timeframe for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commercialization.</a:t>
            </a: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Incumbent technology that this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project </a:t>
            </a: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will compete against.  Identify relevant metrics of incumbent such as efficiency, power, cost, etc</a:t>
            </a:r>
            <a:endParaRPr lang="en-US" altLang="en-US" sz="1400" dirty="0" smtClean="0">
              <a:solidFill>
                <a:prstClr val="black"/>
              </a:solidFill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7350" y="588794"/>
            <a:ext cx="42100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Project Title: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Objectives: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Major Milestones: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Significant Equipment Acquisition: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Deliverables: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630269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altLang="en-US" sz="1200" dirty="0" smtClean="0">
                <a:solidFill>
                  <a:prstClr val="black"/>
                </a:solidFill>
                <a:cs typeface="Arial" charset="0"/>
              </a:rPr>
              <a:t>PI: </a:t>
            </a:r>
            <a:r>
              <a:rPr lang="en-US" altLang="en-US" sz="1200" dirty="0">
                <a:solidFill>
                  <a:prstClr val="black"/>
                </a:solidFill>
                <a:cs typeface="Arial" charset="0"/>
              </a:rPr>
              <a:t>Name</a:t>
            </a:r>
          </a:p>
          <a:p>
            <a:pPr algn="l" eaLnBrk="1" hangingPunct="1"/>
            <a:r>
              <a:rPr lang="en-US" altLang="en-US" sz="1200" dirty="0">
                <a:solidFill>
                  <a:prstClr val="black"/>
                </a:solidFill>
                <a:cs typeface="Arial" charset="0"/>
              </a:rPr>
              <a:t>Email:</a:t>
            </a:r>
          </a:p>
          <a:p>
            <a:pPr algn="l" eaLnBrk="1" hangingPunct="1"/>
            <a:r>
              <a:rPr lang="en-US" altLang="en-US" sz="1200" dirty="0">
                <a:solidFill>
                  <a:prstClr val="black"/>
                </a:solidFill>
                <a:cs typeface="Arial" charset="0"/>
              </a:rPr>
              <a:t>Phone: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7000" y="560219"/>
            <a:ext cx="3581400" cy="1850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Graphic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79336" y="3391640"/>
            <a:ext cx="45928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prstClr val="black"/>
                </a:solidFill>
                <a:cs typeface="Arial" charset="0"/>
              </a:rPr>
              <a:t>WBG Technology Impact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91250" y="3785171"/>
            <a:ext cx="4460874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1. Impact on the cost of WBG compared to Silicon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2. Potential for Job Creation &amp;  Economic  impact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3. Workforce Development and Education if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applicable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4.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Improved US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Competitiveness</a:t>
            </a: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	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EDM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118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FREEDM Theme 2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 Sullivan</dc:creator>
  <cp:lastModifiedBy>Rogelio A Sullivan</cp:lastModifiedBy>
  <cp:revision>7</cp:revision>
  <dcterms:created xsi:type="dcterms:W3CDTF">2016-09-06T18:36:51Z</dcterms:created>
  <dcterms:modified xsi:type="dcterms:W3CDTF">2017-09-28T14:07:11Z</dcterms:modified>
</cp:coreProperties>
</file>